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4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ype="http://schemas.openxmlformats.org/officeDocument/2006/relationships/presProps" Target="presProps.xml"/>  <Relationship Id="rId21" Type="http://schemas.openxmlformats.org/officeDocument/2006/relationships/viewProps" Target="viewProps.xml"/>  <Relationship Id="rId22" Type="http://schemas.openxmlformats.org/officeDocument/2006/relationships/theme" Target="theme/theme1.xml"/>  <Relationship Id="rId23" Type="http://schemas.openxmlformats.org/officeDocument/2006/relationships/tableStyles" Target="tableStyles.xml"/>  <Relationship Id="rId24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YTcudP2i7MgKDEQQi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YqWz6RJsugcstlCl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Z8ooi0wjy1K_ng89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YxZQp3mvMhSf3v_8V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YTcvJpLMolFxScM7R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Yzg-WT04BDq51zvg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Z-XAKV1MOEPoaW5Tg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Z3lgwC7d87dSlN_2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Z1GeROEQFEZgrZ1R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ZBdcfRFKB2Elvlu1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YTcufyY_vWcufA01h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YbfgIY40IDGwgCEqI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Ye2k4zq2ZCC4sH-Qz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YbpMtRPcpm5mYH1t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YhlFO1a0I-BRxRGI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YTcuho0Bv1t09q85q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YTcvTGb7A-lhcTiJP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YpS41A8aT68UOO9w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2024-07-01T20:03:40.922Z</dcterms:created>
  <dcterms:modified xsi:type="dcterms:W3CDTF">2024-07-01T20:03:40.922Z</dcterms:modified>
</cp:coreProperties>
</file>