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lBLgvNBsQ2kY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EMUatpfYzvu7iZR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FPkg95aGvtlfGsV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GrqLgJtb9m-BCwu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NEsISGYMfRDFl6G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V9t-QVNnVsKWb3O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oF7tye3qmV-L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vZUcIJdkuSS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1AOEHANyziVvesz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5JGkxiJJNMroQ1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6wkYazGPBM5o6I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98d33y0aihj0-Vd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2024-07-01T20:05:37.375Z</dcterms:created>
  <dcterms:modified xsi:type="dcterms:W3CDTF">2024-07-01T20:05:37.375Z</dcterms:modified>
</cp:coreProperties>
</file>