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IzlfxT9g2WcJZlR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AY9d0GaM_0rWoyI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07fade9-cec7-4967-b877-bf6093c0400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735ad9-d9b3-4a22-b72b-09cbeebe3a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37fe21-fcd0-4f0a-95f1-26e0700d62b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oGIWuy9ESs9Y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MaJxTNrLs-bkUqR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HJCkC7hKnKZ0Zk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2eGIDzwuWNC_o-t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ieA3ER7xzbK9rT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tsFqgy7A0QMf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-WL8JHlJy7AW-0t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101_aoi8nndgZtj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vOEOLPVxlrql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DIXH1GWuU7oYHq2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m4iBAce0atIJB6Q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0152de-05b4-4ecf-9e8f-e584b6dbf52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2025-03-21T19:22:46.096Z</dcterms:created>
  <dcterms:modified xsi:type="dcterms:W3CDTF">2025-03-21T19:22:46.096Z</dcterms:modified>
</cp:coreProperties>
</file>